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801600" cy="9601200" type="A3"/>
  <p:notesSz cx="6858000" cy="9144000"/>
  <p:defaultTextStyle>
    <a:defPPr>
      <a:defRPr lang="ja-JP"/>
    </a:defPPr>
    <a:lvl1pPr marL="0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62" y="1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71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800"/>
            </a:lvl1pPr>
            <a:lvl2pPr marL="537667" indent="0" algn="ctr">
              <a:buNone/>
              <a:defRPr sz="2400"/>
            </a:lvl2pPr>
            <a:lvl3pPr marL="1075334" indent="0" algn="ctr">
              <a:buNone/>
              <a:defRPr sz="2100"/>
            </a:lvl3pPr>
            <a:lvl4pPr marL="1613002" indent="0" algn="ctr">
              <a:buNone/>
              <a:defRPr sz="1900"/>
            </a:lvl4pPr>
            <a:lvl5pPr marL="2150669" indent="0" algn="ctr">
              <a:buNone/>
              <a:defRPr sz="1900"/>
            </a:lvl5pPr>
            <a:lvl6pPr marL="2688336" indent="0" algn="ctr">
              <a:buNone/>
              <a:defRPr sz="1900"/>
            </a:lvl6pPr>
            <a:lvl7pPr marL="3226003" indent="0" algn="ctr">
              <a:buNone/>
              <a:defRPr sz="1900"/>
            </a:lvl7pPr>
            <a:lvl8pPr marL="3763670" indent="0" algn="ctr">
              <a:buNone/>
              <a:defRPr sz="1900"/>
            </a:lvl8pPr>
            <a:lvl9pPr marL="4301338" indent="0" algn="ctr">
              <a:buNone/>
              <a:defRPr sz="1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35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86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5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71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53766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753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130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506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6883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2600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7636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013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93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7667" indent="0">
              <a:buNone/>
              <a:defRPr sz="2400" b="1"/>
            </a:lvl2pPr>
            <a:lvl3pPr marL="1075334" indent="0">
              <a:buNone/>
              <a:defRPr sz="2100" b="1"/>
            </a:lvl3pPr>
            <a:lvl4pPr marL="1613002" indent="0">
              <a:buNone/>
              <a:defRPr sz="1900" b="1"/>
            </a:lvl4pPr>
            <a:lvl5pPr marL="2150669" indent="0">
              <a:buNone/>
              <a:defRPr sz="1900" b="1"/>
            </a:lvl5pPr>
            <a:lvl6pPr marL="2688336" indent="0">
              <a:buNone/>
              <a:defRPr sz="1900" b="1"/>
            </a:lvl6pPr>
            <a:lvl7pPr marL="3226003" indent="0">
              <a:buNone/>
              <a:defRPr sz="1900" b="1"/>
            </a:lvl7pPr>
            <a:lvl8pPr marL="3763670" indent="0">
              <a:buNone/>
              <a:defRPr sz="1900" b="1"/>
            </a:lvl8pPr>
            <a:lvl9pPr marL="4301338" indent="0">
              <a:buNone/>
              <a:defRPr sz="1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7667" indent="0">
              <a:buNone/>
              <a:defRPr sz="2400" b="1"/>
            </a:lvl2pPr>
            <a:lvl3pPr marL="1075334" indent="0">
              <a:buNone/>
              <a:defRPr sz="2100" b="1"/>
            </a:lvl3pPr>
            <a:lvl4pPr marL="1613002" indent="0">
              <a:buNone/>
              <a:defRPr sz="1900" b="1"/>
            </a:lvl4pPr>
            <a:lvl5pPr marL="2150669" indent="0">
              <a:buNone/>
              <a:defRPr sz="1900" b="1"/>
            </a:lvl5pPr>
            <a:lvl6pPr marL="2688336" indent="0">
              <a:buNone/>
              <a:defRPr sz="1900" b="1"/>
            </a:lvl6pPr>
            <a:lvl7pPr marL="3226003" indent="0">
              <a:buNone/>
              <a:defRPr sz="1900" b="1"/>
            </a:lvl7pPr>
            <a:lvl8pPr marL="3763670" indent="0">
              <a:buNone/>
              <a:defRPr sz="1900" b="1"/>
            </a:lvl8pPr>
            <a:lvl9pPr marL="4301338" indent="0">
              <a:buNone/>
              <a:defRPr sz="1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19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19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900"/>
            </a:lvl1pPr>
            <a:lvl2pPr marL="537667" indent="0">
              <a:buNone/>
              <a:defRPr sz="1600"/>
            </a:lvl2pPr>
            <a:lvl3pPr marL="1075334" indent="0">
              <a:buNone/>
              <a:defRPr sz="1400"/>
            </a:lvl3pPr>
            <a:lvl4pPr marL="1613002" indent="0">
              <a:buNone/>
              <a:defRPr sz="1200"/>
            </a:lvl4pPr>
            <a:lvl5pPr marL="2150669" indent="0">
              <a:buNone/>
              <a:defRPr sz="1200"/>
            </a:lvl5pPr>
            <a:lvl6pPr marL="2688336" indent="0">
              <a:buNone/>
              <a:defRPr sz="1200"/>
            </a:lvl6pPr>
            <a:lvl7pPr marL="3226003" indent="0">
              <a:buNone/>
              <a:defRPr sz="1200"/>
            </a:lvl7pPr>
            <a:lvl8pPr marL="3763670" indent="0">
              <a:buNone/>
              <a:defRPr sz="1200"/>
            </a:lvl8pPr>
            <a:lvl9pPr marL="430133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1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800"/>
            </a:lvl1pPr>
            <a:lvl2pPr marL="537667" indent="0">
              <a:buNone/>
              <a:defRPr sz="3300"/>
            </a:lvl2pPr>
            <a:lvl3pPr marL="1075334" indent="0">
              <a:buNone/>
              <a:defRPr sz="2800"/>
            </a:lvl3pPr>
            <a:lvl4pPr marL="1613002" indent="0">
              <a:buNone/>
              <a:defRPr sz="2400"/>
            </a:lvl4pPr>
            <a:lvl5pPr marL="2150669" indent="0">
              <a:buNone/>
              <a:defRPr sz="2400"/>
            </a:lvl5pPr>
            <a:lvl6pPr marL="2688336" indent="0">
              <a:buNone/>
              <a:defRPr sz="2400"/>
            </a:lvl6pPr>
            <a:lvl7pPr marL="3226003" indent="0">
              <a:buNone/>
              <a:defRPr sz="2400"/>
            </a:lvl7pPr>
            <a:lvl8pPr marL="3763670" indent="0">
              <a:buNone/>
              <a:defRPr sz="2400"/>
            </a:lvl8pPr>
            <a:lvl9pPr marL="4301338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900"/>
            </a:lvl1pPr>
            <a:lvl2pPr marL="537667" indent="0">
              <a:buNone/>
              <a:defRPr sz="1600"/>
            </a:lvl2pPr>
            <a:lvl3pPr marL="1075334" indent="0">
              <a:buNone/>
              <a:defRPr sz="1400"/>
            </a:lvl3pPr>
            <a:lvl4pPr marL="1613002" indent="0">
              <a:buNone/>
              <a:defRPr sz="1200"/>
            </a:lvl4pPr>
            <a:lvl5pPr marL="2150669" indent="0">
              <a:buNone/>
              <a:defRPr sz="1200"/>
            </a:lvl5pPr>
            <a:lvl6pPr marL="2688336" indent="0">
              <a:buNone/>
              <a:defRPr sz="1200"/>
            </a:lvl6pPr>
            <a:lvl7pPr marL="3226003" indent="0">
              <a:buNone/>
              <a:defRPr sz="1200"/>
            </a:lvl7pPr>
            <a:lvl8pPr marL="3763670" indent="0">
              <a:buNone/>
              <a:defRPr sz="1200"/>
            </a:lvl8pPr>
            <a:lvl9pPr marL="430133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107533" tIns="53767" rIns="107533" bIns="5376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107533" tIns="53767" rIns="107533" bIns="5376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107533" tIns="53767" rIns="107533" bIns="5376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159F-9CBA-4802-8F69-8C25BFDD702E}" type="datetimeFigureOut">
              <a:rPr kumimoji="1" lang="ja-JP" altLang="en-US" smtClean="0"/>
              <a:t>2016/12/24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107533" tIns="53767" rIns="107533" bIns="5376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107533" tIns="53767" rIns="107533" bIns="5376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3FE1-BE87-44C8-B536-3CEC35FAD5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0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75334" rtl="0" eaLnBrk="1" latinLnBrk="0" hangingPunct="1">
        <a:lnSpc>
          <a:spcPct val="90000"/>
        </a:lnSpc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1075334" rtl="0" eaLnBrk="1" latinLnBrk="0" hangingPunct="1">
        <a:lnSpc>
          <a:spcPct val="90000"/>
        </a:lnSpc>
        <a:spcBef>
          <a:spcPts val="1176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01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44168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835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9502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57170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94837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171" indent="-268834" algn="l" defTabSz="1075334" rtl="0" eaLnBrk="1" latinLnBrk="0" hangingPunct="1">
        <a:lnSpc>
          <a:spcPct val="90000"/>
        </a:lnSpc>
        <a:spcBef>
          <a:spcPts val="588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7667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5334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13002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0669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8336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003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63670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01338" algn="l" defTabSz="107533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microsoft.com/office/2007/relationships/hdphoto" Target="../media/hdphoto1.wdp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図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12801599" cy="9601200"/>
          </a:xfrm>
          <a:prstGeom prst="rect">
            <a:avLst/>
          </a:prstGeom>
        </p:spPr>
      </p:pic>
      <p:pic>
        <p:nvPicPr>
          <p:cNvPr id="9" name="Picture 348" descr="C:\Documents and Settings\Foot advance\デスクトップ\高橋制作物\貼り付け用画像\070コース案内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037" t="-8485" r="-5202" b="-10301"/>
          <a:stretch/>
        </p:blipFill>
        <p:spPr bwMode="auto">
          <a:xfrm>
            <a:off x="4862947" y="3900826"/>
            <a:ext cx="3177973" cy="3156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6" descr="DSC_6399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6" t="35387" r="5885" b="-317"/>
          <a:stretch/>
        </p:blipFill>
        <p:spPr bwMode="auto">
          <a:xfrm>
            <a:off x="9097710" y="4112946"/>
            <a:ext cx="2751383" cy="27013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正方形/長方形 27"/>
          <p:cNvSpPr/>
          <p:nvPr/>
        </p:nvSpPr>
        <p:spPr>
          <a:xfrm>
            <a:off x="3928251" y="8973459"/>
            <a:ext cx="4908730" cy="477916"/>
          </a:xfrm>
          <a:prstGeom prst="rect">
            <a:avLst/>
          </a:prstGeom>
          <a:noFill/>
        </p:spPr>
        <p:txBody>
          <a:bodyPr wrap="square" lIns="107533" tIns="53767" rIns="107533" bIns="53767">
            <a:spAutoFit/>
          </a:bodyPr>
          <a:lstStyle/>
          <a:p>
            <a:pPr algn="ctr"/>
            <a:r>
              <a:rPr lang="ja-JP" altLang="en-US" sz="2400" dirty="0">
                <a:ln w="12700">
                  <a:noFill/>
                  <a:prstDash val="solid"/>
                </a:ln>
                <a:solidFill>
                  <a:srgbClr val="C17529">
                    <a:lumMod val="50000"/>
                  </a:srgbClr>
                </a:solidFill>
                <a:latin typeface="HGP明朝B" pitchFamily="18" charset="-128"/>
                <a:ea typeface="HGP明朝B" pitchFamily="18" charset="-128"/>
              </a:rPr>
              <a:t>期間限定：</a:t>
            </a:r>
            <a:r>
              <a:rPr lang="en-US" altLang="ja-JP" sz="2400" dirty="0">
                <a:ln w="12700">
                  <a:noFill/>
                  <a:prstDash val="solid"/>
                </a:ln>
                <a:solidFill>
                  <a:srgbClr val="C17529">
                    <a:lumMod val="50000"/>
                  </a:srgbClr>
                </a:solidFill>
                <a:latin typeface="HGP明朝B" pitchFamily="18" charset="-128"/>
                <a:ea typeface="HGP明朝B" pitchFamily="18" charset="-128"/>
              </a:rPr>
              <a:t>1/6</a:t>
            </a:r>
            <a:r>
              <a:rPr lang="ja-JP" altLang="en-US" sz="2400" dirty="0">
                <a:ln w="12700">
                  <a:noFill/>
                  <a:prstDash val="solid"/>
                </a:ln>
                <a:solidFill>
                  <a:srgbClr val="C17529">
                    <a:lumMod val="50000"/>
                  </a:srgbClr>
                </a:solidFill>
                <a:latin typeface="HGP明朝B" pitchFamily="18" charset="-128"/>
                <a:ea typeface="HGP明朝B" pitchFamily="18" charset="-128"/>
              </a:rPr>
              <a:t>（金）～</a:t>
            </a:r>
            <a:r>
              <a:rPr lang="en-US" altLang="ja-JP" sz="2400" dirty="0">
                <a:ln w="12700">
                  <a:noFill/>
                  <a:prstDash val="solid"/>
                </a:ln>
                <a:solidFill>
                  <a:srgbClr val="C17529">
                    <a:lumMod val="50000"/>
                  </a:srgbClr>
                </a:solidFill>
                <a:latin typeface="HGP明朝B" pitchFamily="18" charset="-128"/>
                <a:ea typeface="HGP明朝B" pitchFamily="18" charset="-128"/>
              </a:rPr>
              <a:t>2/28</a:t>
            </a:r>
            <a:r>
              <a:rPr lang="ja-JP" altLang="en-US" sz="2400">
                <a:ln w="12700">
                  <a:noFill/>
                  <a:prstDash val="solid"/>
                </a:ln>
                <a:solidFill>
                  <a:srgbClr val="C17529">
                    <a:lumMod val="50000"/>
                  </a:srgbClr>
                </a:solidFill>
                <a:latin typeface="HGP明朝B" pitchFamily="18" charset="-128"/>
                <a:ea typeface="HGP明朝B" pitchFamily="18" charset="-128"/>
              </a:rPr>
              <a:t>（</a:t>
            </a:r>
            <a:r>
              <a:rPr lang="ja-JP" altLang="en-US" sz="2400" dirty="0">
                <a:ln w="12700">
                  <a:noFill/>
                  <a:prstDash val="solid"/>
                </a:ln>
                <a:solidFill>
                  <a:srgbClr val="C17529">
                    <a:lumMod val="50000"/>
                  </a:srgbClr>
                </a:solidFill>
                <a:latin typeface="HGP明朝B" pitchFamily="18" charset="-128"/>
                <a:ea typeface="HGP明朝B" pitchFamily="18" charset="-128"/>
              </a:rPr>
              <a:t>火</a:t>
            </a:r>
            <a:r>
              <a:rPr lang="ja-JP" altLang="en-US" sz="2400">
                <a:ln w="12700">
                  <a:noFill/>
                  <a:prstDash val="solid"/>
                </a:ln>
                <a:solidFill>
                  <a:srgbClr val="C17529">
                    <a:lumMod val="50000"/>
                  </a:srgbClr>
                </a:solidFill>
                <a:latin typeface="HGP明朝B" pitchFamily="18" charset="-128"/>
                <a:ea typeface="HGP明朝B" pitchFamily="18" charset="-128"/>
              </a:rPr>
              <a:t>）</a:t>
            </a:r>
            <a:endParaRPr lang="ja-JP" altLang="en-US" sz="2400" dirty="0">
              <a:ln w="12700">
                <a:noFill/>
                <a:prstDash val="solid"/>
              </a:ln>
              <a:solidFill>
                <a:srgbClr val="C17529">
                  <a:lumMod val="50000"/>
                </a:srgbClr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92619" y="3636735"/>
            <a:ext cx="1643839" cy="524082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足</a:t>
            </a:r>
            <a:r>
              <a:rPr lang="ja-JP" altLang="en-US" sz="20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リフレ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5036101" y="3644281"/>
            <a:ext cx="2772353" cy="524082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有澤太楷書" panose="03000509000000000000" pitchFamily="65" charset="-128"/>
                <a:ea typeface="有澤太楷書" panose="03000509000000000000" pitchFamily="65" charset="-128"/>
              </a:rPr>
              <a:t> </a:t>
            </a:r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手</a:t>
            </a:r>
            <a:r>
              <a:rPr lang="ja-JP" altLang="en-US" sz="20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</a:t>
            </a:r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肩</a:t>
            </a:r>
            <a:r>
              <a:rPr lang="ja-JP" altLang="en-US" sz="20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への</a:t>
            </a:r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リフレ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9607596" y="3651594"/>
            <a:ext cx="1717577" cy="524082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有澤太楷書" panose="03000509000000000000" pitchFamily="65" charset="-128"/>
                <a:ea typeface="有澤太楷書" panose="03000509000000000000" pitchFamily="65" charset="-128"/>
              </a:rPr>
              <a:t> </a:t>
            </a:r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頭</a:t>
            </a:r>
            <a:r>
              <a:rPr lang="ja-JP" altLang="en-US" sz="20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2700" dirty="0">
                <a:ln w="12700">
                  <a:noFill/>
                  <a:prstDash val="solid"/>
                </a:ln>
                <a:solidFill>
                  <a:srgbClr val="00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リフレ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56905" y="367380"/>
            <a:ext cx="7629453" cy="1216580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/>
          <a:p>
            <a:pPr algn="ctr"/>
            <a:r>
              <a:rPr lang="ja-JP" altLang="en-US" sz="7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平成明朝体W9" panose="02020A00000000000000" pitchFamily="18" charset="-128"/>
                <a:ea typeface="HGP平成明朝体W9" panose="02020A00000000000000" pitchFamily="18" charset="-128"/>
              </a:rPr>
              <a:t>リフレクソロジー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49801" y="7312721"/>
            <a:ext cx="3301344" cy="1693633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/>
          <a:p>
            <a:pPr algn="ctr"/>
            <a:r>
              <a:rPr lang="en-US" altLang="ja-JP" sz="103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\500-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6767798" y="7384267"/>
            <a:ext cx="1941997" cy="1555134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/>
          <a:p>
            <a:pPr algn="ctr"/>
            <a:r>
              <a:rPr lang="en-US" altLang="ja-JP" sz="94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altLang="ja-JP" sz="71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OFF</a:t>
            </a:r>
            <a:endParaRPr lang="ja-JP" altLang="en-US" sz="71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524746" y="1339732"/>
            <a:ext cx="5079075" cy="754915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/>
          <a:p>
            <a:pPr algn="ctr"/>
            <a:r>
              <a:rPr lang="ja-JP" altLang="en-US" sz="4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平成明朝体W9" panose="02020A00000000000000" pitchFamily="18" charset="-128"/>
                <a:ea typeface="HGP平成明朝体W9" panose="02020A00000000000000" pitchFamily="18" charset="-128"/>
              </a:rPr>
              <a:t>セットキャンペーン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302577" y="7077796"/>
            <a:ext cx="8060660" cy="554860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/>
          <a:p>
            <a:pPr algn="ctr"/>
            <a:r>
              <a:rPr lang="ja-JP" altLang="en-US" sz="2900" b="1" dirty="0">
                <a:ln w="12700">
                  <a:noFill/>
                  <a:prstDash val="solid"/>
                </a:ln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２つ以上のリフレクソロジーの組み合わせで♪</a:t>
            </a:r>
          </a:p>
        </p:txBody>
      </p:sp>
      <p:pic>
        <p:nvPicPr>
          <p:cNvPr id="12" name="Picture 4" descr="3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19" y="150504"/>
            <a:ext cx="1723512" cy="181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雪のイラスト1"/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65" y="1755390"/>
            <a:ext cx="724321" cy="77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60" descr="DSC_643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77" y="4143647"/>
            <a:ext cx="3041162" cy="26706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正方形/長方形 22"/>
          <p:cNvSpPr/>
          <p:nvPr/>
        </p:nvSpPr>
        <p:spPr>
          <a:xfrm>
            <a:off x="3907829" y="1128755"/>
            <a:ext cx="757379" cy="754915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/>
          <a:p>
            <a:pPr algn="ctr"/>
            <a:r>
              <a:rPr lang="ja-JP" altLang="en-US" sz="4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平成明朝体W9" panose="02020A00000000000000" pitchFamily="18" charset="-128"/>
                <a:ea typeface="HGP平成明朝体W9" panose="02020A00000000000000" pitchFamily="18" charset="-128"/>
              </a:rPr>
              <a:t>の</a:t>
            </a:r>
          </a:p>
        </p:txBody>
      </p:sp>
      <p:sp>
        <p:nvSpPr>
          <p:cNvPr id="35" name="正方形/長方形 34"/>
          <p:cNvSpPr/>
          <p:nvPr/>
        </p:nvSpPr>
        <p:spPr>
          <a:xfrm rot="20870528">
            <a:off x="1562261" y="-280363"/>
            <a:ext cx="2302674" cy="2601574"/>
          </a:xfrm>
          <a:prstGeom prst="rect">
            <a:avLst/>
          </a:prstGeom>
          <a:noFill/>
        </p:spPr>
        <p:txBody>
          <a:bodyPr wrap="none" lIns="107533" tIns="53767" rIns="107533" bIns="53767">
            <a:spAutoFit/>
          </a:bodyPr>
          <a:lstStyle/>
          <a:p>
            <a:pPr algn="ctr"/>
            <a:r>
              <a:rPr lang="ja-JP" altLang="en-US" sz="162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rgbClr val="FF99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itchFamily="50" charset="-128"/>
                <a:ea typeface="ふみゴシック" panose="03000509000000000000" pitchFamily="65" charset="-128"/>
              </a:rPr>
              <a:t>冬</a:t>
            </a:r>
          </a:p>
        </p:txBody>
      </p:sp>
      <p:pic>
        <p:nvPicPr>
          <p:cNvPr id="5" name="Picture 8" descr="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4" t="36191" r="23672"/>
          <a:stretch/>
        </p:blipFill>
        <p:spPr bwMode="auto">
          <a:xfrm>
            <a:off x="551554" y="6801451"/>
            <a:ext cx="1838908" cy="2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3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953" y="6944434"/>
            <a:ext cx="908761" cy="90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雪のイラスト1"/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943" y="7893719"/>
            <a:ext cx="456540" cy="48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12721" y="2277973"/>
            <a:ext cx="12220452" cy="1216580"/>
          </a:xfrm>
          <a:prstGeom prst="rect">
            <a:avLst/>
          </a:prstGeom>
          <a:noFill/>
        </p:spPr>
        <p:txBody>
          <a:bodyPr wrap="none" lIns="107533" tIns="53767" rIns="107533" bIns="53767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冷え・むくみ・コリを解消！</a:t>
            </a:r>
          </a:p>
        </p:txBody>
      </p:sp>
      <p:pic>
        <p:nvPicPr>
          <p:cNvPr id="1027" name="Picture 3" descr="C:\Users\akimoto\Desktop\自由が丘資料\フットアドバンス新ロゴ\新ロゴ横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338" y="8742209"/>
            <a:ext cx="2385230" cy="74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3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19" y="8405481"/>
            <a:ext cx="908761" cy="90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78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50</Words>
  <Application>Microsoft Office PowerPoint</Application>
  <PresentationFormat>A3 297x420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AR丸ゴシック体M</vt:lpstr>
      <vt:lpstr>HGPｺﾞｼｯｸE</vt:lpstr>
      <vt:lpstr>HGP創英角ﾎﾟｯﾌﾟ体</vt:lpstr>
      <vt:lpstr>HGP平成明朝体W9</vt:lpstr>
      <vt:lpstr>HGP明朝B</vt:lpstr>
      <vt:lpstr>HGS創英角ｺﾞｼｯｸUB</vt:lpstr>
      <vt:lpstr>ＭＳ Ｐゴシック</vt:lpstr>
      <vt:lpstr>ふみゴシック</vt:lpstr>
      <vt:lpstr>有澤太楷書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foot</dc:creator>
  <cp:lastModifiedBy>山本孝志</cp:lastModifiedBy>
  <cp:revision>5</cp:revision>
  <dcterms:created xsi:type="dcterms:W3CDTF">2015-12-23T08:27:12Z</dcterms:created>
  <dcterms:modified xsi:type="dcterms:W3CDTF">2016-12-24T08:24:58Z</dcterms:modified>
</cp:coreProperties>
</file>